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72" r:id="rId9"/>
    <p:sldId id="264" r:id="rId10"/>
  </p:sldIdLst>
  <p:sldSz cx="6858000" cy="9144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00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689F11-1744-442E-91E6-E6CAA650E654}" type="datetimeFigureOut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C988AA-A6A0-49DD-829F-77394977C3EF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C74891-9E15-4EA1-8094-9A35F10A53B5}" type="datetimeFigureOut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79D677-E2B3-4ED6-96BD-4EF892A2E96B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AC917B-62F3-4D22-85EE-D37899FC355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062AD-D6E5-4415-A216-B20A8735821A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6C5DD-8F71-4EAA-9B8B-CEF5B78425AD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03B41-1220-4FF4-A549-D2712027F012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7C5B-9573-48B6-9310-6DD676CF2D30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9A5F1-A2AB-40DC-AB50-C7C4F513E8EA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31695-2A96-4223-874E-458F59599E5B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bg2">
                  <a:lumMod val="50000"/>
                </a:schemeClr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39C58-9003-4B06-86AE-10F97A2EA38E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D4D14-1E67-4FEE-AD65-4122A29E945D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42875-AA63-46DA-9E4C-135DB5392D18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718B5-13E0-4F1D-AC83-4004B505ED19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D303-245F-499B-B60A-EA9EF6FB38F2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EEBD-9738-44C6-BCEA-4D3D1C68E0D9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CB0F-ADD0-41F6-AD81-4B1791F8B662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C7F3B-748B-4780-8D0C-C99E685BC690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B7DE4-3123-4454-8D54-2DACED64B2B0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B512-448A-4F94-9FF7-38EFBE7C65AC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ECEC-FA09-4172-80AB-89765E20A986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C3B1-24A7-4988-8ECF-A7F0484A68FD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F3A98-EF7D-468F-A2ED-115BDC2759ED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431" y="8561918"/>
            <a:ext cx="5715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7723C-8665-4999-9314-D115AF0CFFC8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EA6B3-7998-4A4C-BDBE-45C37BE5F090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C8DCD-3ED9-4FEE-8A2A-13EF3E35F7F4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5600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56007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1918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E1BCD6-1A1D-41E9-B5CD-17164661EDC9}" type="datetime1">
              <a:rPr lang="en-US"/>
              <a:pPr>
                <a:defRPr/>
              </a:pPr>
              <a:t>9/12/2016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1918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1918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5909C6-5A51-40A9-BD42-DD786BD75D66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09" r:id="rId2"/>
    <p:sldLayoutId id="2147484116" r:id="rId3"/>
    <p:sldLayoutId id="2147484110" r:id="rId4"/>
    <p:sldLayoutId id="2147484117" r:id="rId5"/>
    <p:sldLayoutId id="2147484111" r:id="rId6"/>
    <p:sldLayoutId id="2147484112" r:id="rId7"/>
    <p:sldLayoutId id="2147484118" r:id="rId8"/>
    <p:sldLayoutId id="2147484119" r:id="rId9"/>
    <p:sldLayoutId id="2147484113" r:id="rId10"/>
    <p:sldLayoutId id="21474841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err="1" smtClean="0"/>
              <a:t>Programmation</a:t>
            </a:r>
            <a:r>
              <a:rPr lang="en-CA" smtClean="0"/>
              <a:t> </a:t>
            </a:r>
            <a:r>
              <a:rPr lang="en-CA" err="1" smtClean="0"/>
              <a:t>du</a:t>
            </a:r>
            <a:r>
              <a:rPr lang="en-CA" smtClean="0"/>
              <a:t> </a:t>
            </a:r>
            <a:r>
              <a:rPr lang="en-CA" err="1" smtClean="0"/>
              <a:t>jeu</a:t>
            </a:r>
            <a:r>
              <a:rPr lang="en-CA" smtClean="0"/>
              <a:t> FIREFLY en JavaScript</a:t>
            </a:r>
            <a:endParaRPr lang="en-CA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25042" y="2059517"/>
            <a:ext cx="4860131" cy="2336800"/>
          </a:xfrm>
        </p:spPr>
        <p:txBody>
          <a:bodyPr/>
          <a:lstStyle/>
          <a:p>
            <a:pPr eaLnBrk="1" hangingPunct="1"/>
            <a:r>
              <a:rPr lang="en-CA" smtClean="0"/>
              <a:t>420-B63 Programmation Web Avancée</a:t>
            </a:r>
          </a:p>
          <a:p>
            <a:pPr eaLnBrk="1" hangingPunct="1"/>
            <a:r>
              <a:rPr lang="en-CA" sz="1600" smtClean="0"/>
              <a:t>Auteur : Frédéric Thériault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1A7D8-6CE2-47FF-9E48-6DAAC1013687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FIREFLY !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652D1-A327-405F-B24E-49211485987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  <p:pic>
        <p:nvPicPr>
          <p:cNvPr id="5" name="Picture 5" descr="D:\p4Local\CVM\B63\Laboratoire - etudiant\09 - JS - version 2\WebContent\images\firefly-spla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2561522"/>
            <a:ext cx="6336704" cy="422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But du jeu…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Empêcher un vaisseau ennemi de traverser l’écran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F4312-61C4-4342-B1C4-889A685516ED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  <p:pic>
        <p:nvPicPr>
          <p:cNvPr id="9221" name="Picture 6" descr="C:\Documents and Settings\fred\Desktop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744" y="3995936"/>
            <a:ext cx="4446985" cy="326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Fonctionnement du jeu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Lorsque la page Web est chargée, le jeu invite l’utilisateur à jouer. Pour commencer la partie, celui-ci doit appuyer sur la touche « espace ».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7D26B-9522-4B9B-B779-312F381A4452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  <p:pic>
        <p:nvPicPr>
          <p:cNvPr id="10245" name="Picture 5" descr="D:\p4Local\CVM\B63\Laboratoire - etudiant\09 - JS - version 2\WebContent\images\firefly-spla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784" y="5364088"/>
            <a:ext cx="3214688" cy="253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Fonctionnement du jeu (suite)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9" y="1714501"/>
            <a:ext cx="6140054" cy="6034617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Le déplacement du vaisseau </a:t>
            </a:r>
            <a:r>
              <a:rPr lang="fr-CA" dirty="0" err="1" smtClean="0"/>
              <a:t>Firefly</a:t>
            </a:r>
            <a:r>
              <a:rPr lang="fr-CA" dirty="0" smtClean="0"/>
              <a:t> se fait en appuyant sur les touches ‘a’ ou ‘d’ du clavier</a:t>
            </a:r>
          </a:p>
          <a:p>
            <a:pPr>
              <a:defRPr/>
            </a:pPr>
            <a:r>
              <a:rPr lang="fr-CA" dirty="0" smtClean="0"/>
              <a:t>Plus le temps avance, plus il y a de vaisseaux ennemis qui arrivent</a:t>
            </a:r>
          </a:p>
          <a:p>
            <a:pPr lvl="1">
              <a:defRPr/>
            </a:pPr>
            <a:r>
              <a:rPr lang="fr-CA" dirty="0" smtClean="0"/>
              <a:t>Par exemple, au départ il y a un vaisseau à chaque 2000ms qui tombe. À chaque nouveau vaisseau, </a:t>
            </a:r>
            <a:r>
              <a:rPr lang="fr-CA" dirty="0" smtClean="0"/>
              <a:t>l’intervalle </a:t>
            </a:r>
            <a:r>
              <a:rPr lang="fr-CA" dirty="0" smtClean="0"/>
              <a:t>est diminué de 10ms.</a:t>
            </a:r>
            <a:endParaRPr lang="en-US" dirty="0" smtClean="0"/>
          </a:p>
          <a:p>
            <a:pPr>
              <a:defRPr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12ED6-DE36-4D23-A217-8E50122DE8CC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Les missiles du vaisseau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sz="2600" dirty="0" smtClean="0"/>
              <a:t>En appuyant sur « espace », Le vaisseau créé un  missile qui se déplace vers le haut. Si le missile touche un vaisseau ennemi, alors celui-ci réduit sa vitesse (vélocité). Ce vaisseau peut même aller jusqu`à reculer et disparaitre de l’écran. Vous devrez retirer ces vaisseaux disparus du tableau de vaisseaux. </a:t>
            </a:r>
            <a:endParaRPr lang="fr-CA" sz="2200" dirty="0" smtClean="0"/>
          </a:p>
          <a:p>
            <a:pPr>
              <a:defRPr/>
            </a:pPr>
            <a:endParaRPr lang="fr-CA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5E590-3DA4-48F0-AFB1-2C2967159929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  <p:pic>
        <p:nvPicPr>
          <p:cNvPr id="12293" name="Picture 5" descr="C:\Documents and Settings\fred\Desktop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2816" y="6732240"/>
            <a:ext cx="2483644" cy="184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Fonctionnement du jeu (suite)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Lorsque le vaisseau ennemi traverse l’écran du jeu, celui-ci prend fin et la page de « Game Over » </a:t>
            </a:r>
            <a:r>
              <a:rPr lang="fr-CA" smtClean="0"/>
              <a:t>est affichée.</a:t>
            </a: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816CA-7290-4192-9234-EC7B64B49693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  <p:pic>
        <p:nvPicPr>
          <p:cNvPr id="13317" name="Picture 5" descr="C:\Documents and Settings\fred\Desktop\Untitled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4286251"/>
            <a:ext cx="3268266" cy="230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Astuces…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2" y="1691217"/>
            <a:ext cx="6488906" cy="6034616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Le jeu possède une fonction globale permettant de bouger tous les objets du jeu </a:t>
            </a:r>
            <a:r>
              <a:rPr lang="fr-CA" dirty="0" smtClean="0"/>
              <a:t>(</a:t>
            </a:r>
            <a:r>
              <a:rPr lang="fr-CA" dirty="0" err="1" smtClean="0"/>
              <a:t>tick</a:t>
            </a:r>
            <a:r>
              <a:rPr lang="fr-CA" dirty="0" smtClean="0"/>
              <a:t>)</a:t>
            </a:r>
            <a:endParaRPr lang="fr-CA" dirty="0" smtClean="0"/>
          </a:p>
          <a:p>
            <a:pPr lvl="1">
              <a:defRPr/>
            </a:pPr>
            <a:r>
              <a:rPr lang="fr-CA" dirty="0" smtClean="0"/>
              <a:t>Les étoiles </a:t>
            </a:r>
          </a:p>
          <a:p>
            <a:pPr lvl="2">
              <a:defRPr/>
            </a:pPr>
            <a:r>
              <a:rPr lang="fr-CA" dirty="0" smtClean="0"/>
              <a:t>Classe permettant de faire des étoiles (de taille variable)</a:t>
            </a:r>
          </a:p>
          <a:p>
            <a:pPr lvl="1">
              <a:defRPr/>
            </a:pPr>
            <a:r>
              <a:rPr lang="fr-CA" dirty="0" smtClean="0"/>
              <a:t>Les ennemis</a:t>
            </a:r>
          </a:p>
          <a:p>
            <a:pPr lvl="2">
              <a:defRPr/>
            </a:pPr>
            <a:r>
              <a:rPr lang="fr-CA" dirty="0" smtClean="0"/>
              <a:t>2 types de vaisseaux possibles. </a:t>
            </a:r>
          </a:p>
          <a:p>
            <a:pPr lvl="1">
              <a:defRPr/>
            </a:pPr>
            <a:r>
              <a:rPr lang="fr-CA" dirty="0" smtClean="0"/>
              <a:t>Le vaisseau </a:t>
            </a:r>
            <a:r>
              <a:rPr lang="fr-CA" dirty="0" err="1" smtClean="0"/>
              <a:t>firefly</a:t>
            </a:r>
            <a:endParaRPr lang="fr-CA" dirty="0" smtClean="0"/>
          </a:p>
          <a:p>
            <a:pPr lvl="2">
              <a:defRPr/>
            </a:pPr>
            <a:r>
              <a:rPr lang="fr-CA" dirty="0" smtClean="0"/>
              <a:t>Il possède une vélocité de déplacement. Il y a également une rotation du vaisseau en fonction de sa vélocité</a:t>
            </a:r>
            <a:r>
              <a:rPr lang="fr-CA" dirty="0" smtClean="0"/>
              <a:t>.</a:t>
            </a: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611B-2215-41AC-A71B-15B02A987C66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Astuces… (suite !)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Le jeu est programmé en utilisant les positions absolues</a:t>
            </a:r>
          </a:p>
          <a:p>
            <a:pPr>
              <a:defRPr/>
            </a:pPr>
            <a:r>
              <a:rPr lang="fr-CA" dirty="0" smtClean="0"/>
              <a:t>Afin de faire déplacer le vaisseau, vous pouvez utiliser le même code de déplacement que pour la balle du jeu « </a:t>
            </a:r>
            <a:r>
              <a:rPr lang="fr-CA" dirty="0" err="1" smtClean="0"/>
              <a:t>Space</a:t>
            </a:r>
            <a:r>
              <a:rPr lang="fr-CA" dirty="0" smtClean="0"/>
              <a:t> Ball »</a:t>
            </a:r>
          </a:p>
          <a:p>
            <a:pPr lvl="1">
              <a:buFont typeface="Wingdings 2" pitchFamily="18" charset="2"/>
              <a:buNone/>
              <a:defRPr/>
            </a:pPr>
            <a:endParaRPr lang="fr-CA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6C3F1-4EFB-4E47-9AC1-E1E1265CA022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Custom 1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363432"/>
      </a:hlink>
      <a:folHlink>
        <a:srgbClr val="36343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286</TotalTime>
  <Words>265</Words>
  <Application>Microsoft Office PowerPoint</Application>
  <PresentationFormat>Format US (216 x 279 mm)</PresentationFormat>
  <Paragraphs>37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Wingdings 2</vt:lpstr>
      <vt:lpstr>Technic</vt:lpstr>
      <vt:lpstr>Programmation du jeu FIREFLY en JavaScript</vt:lpstr>
      <vt:lpstr>FIREFLY !</vt:lpstr>
      <vt:lpstr>But du jeu…</vt:lpstr>
      <vt:lpstr>Fonctionnement du jeu</vt:lpstr>
      <vt:lpstr>Fonctionnement du jeu (suite)</vt:lpstr>
      <vt:lpstr>Les missiles du vaisseau</vt:lpstr>
      <vt:lpstr>Fonctionnement du jeu (suite)</vt:lpstr>
      <vt:lpstr>Astuces…</vt:lpstr>
      <vt:lpstr>Astuces… (suite 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Fred</dc:creator>
  <cp:lastModifiedBy>Fréderic Thériault</cp:lastModifiedBy>
  <cp:revision>105</cp:revision>
  <dcterms:created xsi:type="dcterms:W3CDTF">2009-07-16T01:48:16Z</dcterms:created>
  <dcterms:modified xsi:type="dcterms:W3CDTF">2016-09-12T18:07:47Z</dcterms:modified>
</cp:coreProperties>
</file>